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Comfortaa Medium"/>
      <p:regular r:id="rId13"/>
      <p:bold r:id="rId14"/>
    </p:embeddedFont>
    <p:embeddedFont>
      <p:font typeface="Comfortaa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ComfortaaMedium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mfortaa-regular.fntdata"/><Relationship Id="rId14" Type="http://schemas.openxmlformats.org/officeDocument/2006/relationships/font" Target="fonts/ComfortaaMedium-bold.fntdata"/><Relationship Id="rId16" Type="http://schemas.openxmlformats.org/officeDocument/2006/relationships/font" Target="fonts/Comforta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aca025d4d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aca025d4d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acceed8c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acceed8c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aca025d4d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aca025d4d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aca025d4d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aca025d4d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acceed8c1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acceed8c1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aca025d4d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aca025d4d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Mm64NGXzrxe2NIitviZownqo3ennFyya/view" TargetMode="External"/><Relationship Id="rId5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bu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291" y="2811733"/>
            <a:ext cx="1265400" cy="126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 title="logo.png"/>
          <p:cNvPicPr preferRelativeResize="0"/>
          <p:nvPr/>
        </p:nvPicPr>
        <p:blipFill rotWithShape="1">
          <a:blip r:embed="rId4">
            <a:alphaModFix/>
          </a:blip>
          <a:srcRect b="15890" l="0" r="0" t="13452"/>
          <a:stretch/>
        </p:blipFill>
        <p:spPr>
          <a:xfrm>
            <a:off x="2964600" y="209274"/>
            <a:ext cx="3015949" cy="2130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1053000" y="3865845"/>
            <a:ext cx="7038000" cy="9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 lightweight wellness journaling mobile application</a:t>
            </a:r>
            <a:endParaRPr>
              <a:solidFill>
                <a:srgbClr val="FFFFFF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 title="bu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301" y="3878089"/>
            <a:ext cx="1265400" cy="126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573300" y="1723200"/>
            <a:ext cx="7997400" cy="24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6235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10"/>
              <a:buFont typeface="Comfortaa Medium"/>
              <a:buChar char="●"/>
            </a:pPr>
            <a:r>
              <a:rPr lang="en" sz="2010">
                <a:solidFill>
                  <a:srgbClr val="FFFFFF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Framework — </a:t>
            </a:r>
            <a:r>
              <a:rPr b="1" lang="en" sz="201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React Native with Expo</a:t>
            </a:r>
            <a:endParaRPr b="1" sz="201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56235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10"/>
              <a:buFont typeface="Comfortaa Medium"/>
              <a:buChar char="●"/>
            </a:pPr>
            <a:r>
              <a:rPr lang="en" sz="2010">
                <a:solidFill>
                  <a:srgbClr val="FFFFFF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Navigation — </a:t>
            </a:r>
            <a:r>
              <a:rPr b="1" lang="en" sz="201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Expo Router Navigation</a:t>
            </a:r>
            <a:endParaRPr b="1" sz="201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56235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10"/>
              <a:buFont typeface="Comfortaa Medium"/>
              <a:buChar char="●"/>
            </a:pPr>
            <a:r>
              <a:rPr lang="en" sz="2010">
                <a:solidFill>
                  <a:srgbClr val="FFFFFF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Backend (Authentication, Database) — </a:t>
            </a:r>
            <a:r>
              <a:rPr b="1" lang="en" sz="201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Appwrite </a:t>
            </a:r>
            <a:endParaRPr b="1" sz="201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56235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10"/>
              <a:buFont typeface="Comfortaa Medium"/>
              <a:buChar char="●"/>
            </a:pPr>
            <a:r>
              <a:rPr lang="en" sz="2010">
                <a:solidFill>
                  <a:srgbClr val="FFFFFF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Audio — </a:t>
            </a:r>
            <a:r>
              <a:rPr b="1" lang="en" sz="201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Expo AV </a:t>
            </a:r>
            <a:endParaRPr b="1" sz="201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9144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10">
              <a:solidFill>
                <a:srgbClr val="FFFFFF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2994900" y="154200"/>
            <a:ext cx="3154200" cy="12654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LyfeLog Tech Stack</a:t>
            </a:r>
            <a:endParaRPr sz="3600">
              <a:solidFill>
                <a:schemeClr val="lt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bu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301" y="3878089"/>
            <a:ext cx="1265400" cy="126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2780700" y="1691400"/>
            <a:ext cx="3582600" cy="19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User Authentication</a:t>
            </a:r>
            <a:endParaRPr>
              <a:solidFill>
                <a:srgbClr val="FFFFFF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Optional Immersive Audio </a:t>
            </a:r>
            <a:endParaRPr>
              <a:solidFill>
                <a:srgbClr val="FFFFFF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2994900" y="154200"/>
            <a:ext cx="3154200" cy="12654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LyfeLog Features</a:t>
            </a:r>
            <a:endParaRPr sz="3600">
              <a:solidFill>
                <a:schemeClr val="lt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4">
            <a:alphaModFix/>
          </a:blip>
          <a:srcRect b="-8849" l="0" r="0" t="130"/>
          <a:stretch/>
        </p:blipFill>
        <p:spPr>
          <a:xfrm>
            <a:off x="6623725" y="246414"/>
            <a:ext cx="229077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247" y="708975"/>
            <a:ext cx="2103925" cy="372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 title="bu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301" y="3878089"/>
            <a:ext cx="1265400" cy="12654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>
            <p:ph idx="1" type="subTitle"/>
          </p:nvPr>
        </p:nvSpPr>
        <p:spPr>
          <a:xfrm>
            <a:off x="241275" y="1683450"/>
            <a:ext cx="4549800" cy="23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66395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mfortaa Medium"/>
              <a:buChar char="●"/>
            </a:pPr>
            <a:r>
              <a:rPr lang="en">
                <a:solidFill>
                  <a:srgbClr val="FFFFFF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Daily journaling with AI generated reflection prompts</a:t>
            </a:r>
            <a:endParaRPr>
              <a:solidFill>
                <a:srgbClr val="FFFFFF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-366395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mfortaa Medium"/>
              <a:buChar char="●"/>
            </a:pPr>
            <a:r>
              <a:rPr lang="en">
                <a:solidFill>
                  <a:srgbClr val="FFFFFF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Mood logging</a:t>
            </a:r>
            <a:endParaRPr>
              <a:solidFill>
                <a:srgbClr val="FFFFFF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-366395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omfortaa Medium"/>
              <a:buChar char="●"/>
            </a:pPr>
            <a:r>
              <a:rPr lang="en">
                <a:solidFill>
                  <a:srgbClr val="FFFFFF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UI tabs for quick and easy navigation</a:t>
            </a:r>
            <a:endParaRPr>
              <a:solidFill>
                <a:srgbClr val="FFFFFF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2994900" y="154200"/>
            <a:ext cx="3154200" cy="12654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LyfeLog Features</a:t>
            </a:r>
            <a:endParaRPr sz="3600">
              <a:solidFill>
                <a:schemeClr val="lt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1500" y="152400"/>
            <a:ext cx="234302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 title="bu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301" y="3878089"/>
            <a:ext cx="1265400" cy="12654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idx="1" type="subTitle"/>
          </p:nvPr>
        </p:nvSpPr>
        <p:spPr>
          <a:xfrm>
            <a:off x="2795100" y="2149950"/>
            <a:ext cx="3585600" cy="8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Log entry history</a:t>
            </a:r>
            <a:endParaRPr>
              <a:solidFill>
                <a:srgbClr val="FFFFFF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2994900" y="154200"/>
            <a:ext cx="3154200" cy="12654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LyfeLog Features</a:t>
            </a:r>
            <a:endParaRPr sz="3600">
              <a:solidFill>
                <a:schemeClr val="lt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275" y="902151"/>
            <a:ext cx="2459150" cy="324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2374" y="923113"/>
            <a:ext cx="2427350" cy="3201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 title="bu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3501" y="2295987"/>
            <a:ext cx="1265400" cy="12654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935100" y="154200"/>
            <a:ext cx="7273800" cy="7281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User Flow Demo</a:t>
            </a:r>
            <a:endParaRPr sz="3600">
              <a:solidFill>
                <a:schemeClr val="lt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pic>
        <p:nvPicPr>
          <p:cNvPr id="96" name="Google Shape;96;p18" title="LyfeLog_Demo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27113" y="818702"/>
            <a:ext cx="2089775" cy="421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9" title="bu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301" y="3878089"/>
            <a:ext cx="1265400" cy="126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/>
        </p:nvSpPr>
        <p:spPr>
          <a:xfrm>
            <a:off x="2286000" y="2202300"/>
            <a:ext cx="4572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Questions??</a:t>
            </a:r>
            <a:endParaRPr sz="3600">
              <a:solidFill>
                <a:schemeClr val="lt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